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9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8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1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393207" y="0"/>
                  </a:moveTo>
                  <a:lnTo>
                    <a:pt x="458742" y="0"/>
                  </a:lnTo>
                </a:path>
                <a:path w="2293619" h="66040">
                  <a:moveTo>
                    <a:pt x="524277" y="0"/>
                  </a:moveTo>
                  <a:lnTo>
                    <a:pt x="917390" y="0"/>
                  </a:lnTo>
                </a:path>
                <a:path w="2293619" h="66040">
                  <a:moveTo>
                    <a:pt x="982925" y="0"/>
                  </a:moveTo>
                  <a:lnTo>
                    <a:pt x="1113994" y="0"/>
                  </a:lnTo>
                </a:path>
                <a:path w="2293619" h="66040">
                  <a:moveTo>
                    <a:pt x="1376133" y="0"/>
                  </a:moveTo>
                  <a:lnTo>
                    <a:pt x="1441667" y="0"/>
                  </a:lnTo>
                </a:path>
                <a:path w="2293619" h="66040">
                  <a:moveTo>
                    <a:pt x="1769246" y="0"/>
                  </a:moveTo>
                  <a:lnTo>
                    <a:pt x="2031384" y="0"/>
                  </a:lnTo>
                </a:path>
                <a:path w="2293619" h="66040">
                  <a:moveTo>
                    <a:pt x="2096919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026" y="7406121"/>
              <a:ext cx="3845178" cy="241831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8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0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4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5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35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4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4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70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5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5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5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245436" y="12472058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34" y="0"/>
                </a:lnTo>
              </a:path>
            </a:pathLst>
          </a:custGeom>
          <a:ln w="65528">
            <a:solidFill>
              <a:srgbClr val="0A2A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 rot="20820000">
            <a:off x="17777170" y="7587312"/>
            <a:ext cx="2517277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00"/>
              </a:lnSpc>
            </a:pPr>
            <a:r>
              <a:rPr sz="14750" spc="-1265" dirty="0">
                <a:solidFill>
                  <a:srgbClr val="0A2A60"/>
                </a:solidFill>
                <a:latin typeface="Trebuchet MS"/>
                <a:cs typeface="Trebuchet MS"/>
              </a:rPr>
              <a:t>30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 rot="20040000">
            <a:off x="16093821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2014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460000">
            <a:off x="16670044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2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0760000">
            <a:off x="16978699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65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120000">
            <a:off x="17297788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90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 rot="21420000">
            <a:off x="17654737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869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5251700" y="8803771"/>
            <a:ext cx="3216275" cy="1677670"/>
            <a:chOff x="15251700" y="8803771"/>
            <a:chExt cx="3216275" cy="1677670"/>
          </a:xfrm>
        </p:grpSpPr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93448" y="9356421"/>
              <a:ext cx="1973988" cy="7340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51700" y="8803771"/>
              <a:ext cx="137991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2024-12-10T04:04:04Z</dcterms:created>
  <dcterms:modified xsi:type="dcterms:W3CDTF">2025-12-10T18:35:08Z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